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2" r:id="rId2"/>
  </p:sldIdLst>
  <p:sldSz cx="6858000" cy="9144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3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660"/>
  </p:normalViewPr>
  <p:slideViewPr>
    <p:cSldViewPr snapToGrid="0">
      <p:cViewPr varScale="1">
        <p:scale>
          <a:sx n="50" d="100"/>
          <a:sy n="50" d="100"/>
        </p:scale>
        <p:origin x="2060" y="2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5659" cy="498056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50" y="0"/>
            <a:ext cx="2945659" cy="498056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fld id="{924E4ED7-524A-48C4-95DB-AD6D61BEAD89}" type="datetimeFigureOut">
              <a:rPr lang="fr-FR" smtClean="0"/>
              <a:pPr/>
              <a:t>09/03/2020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53" tIns="46077" rIns="92153" bIns="46077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8"/>
            <a:ext cx="5438140" cy="3908614"/>
          </a:xfrm>
          <a:prstGeom prst="rect">
            <a:avLst/>
          </a:prstGeom>
        </p:spPr>
        <p:txBody>
          <a:bodyPr vert="horz" lIns="92153" tIns="46077" rIns="92153" bIns="46077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7" y="9428590"/>
            <a:ext cx="2945659" cy="498055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50" y="9428590"/>
            <a:ext cx="2945659" cy="498055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>
              <a:defRPr sz="1200"/>
            </a:lvl1pPr>
          </a:lstStyle>
          <a:p>
            <a:fld id="{EA663E86-4D8C-4703-A5CE-B3E8707EEA0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939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63E86-4D8C-4703-A5CE-B3E8707EEA09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778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78EA-1878-4F55-8AA4-425E3D925DEC}" type="datetimeFigureOut">
              <a:rPr lang="fr-FR" smtClean="0"/>
              <a:pPr/>
              <a:t>09/03/2020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025F0-C0BE-443E-BEAB-92A3406BD7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18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78EA-1878-4F55-8AA4-425E3D925DEC}" type="datetimeFigureOut">
              <a:rPr lang="fr-FR" smtClean="0"/>
              <a:pPr/>
              <a:t>09/03/2020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025F0-C0BE-443E-BEAB-92A3406BD7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45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78EA-1878-4F55-8AA4-425E3D925DEC}" type="datetimeFigureOut">
              <a:rPr lang="fr-FR" smtClean="0"/>
              <a:pPr/>
              <a:t>09/03/2020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025F0-C0BE-443E-BEAB-92A3406BD7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9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78EA-1878-4F55-8AA4-425E3D925DEC}" type="datetimeFigureOut">
              <a:rPr lang="fr-FR" smtClean="0"/>
              <a:pPr/>
              <a:t>09/03/2020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025F0-C0BE-443E-BEAB-92A3406BD7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05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78EA-1878-4F55-8AA4-425E3D925DEC}" type="datetimeFigureOut">
              <a:rPr lang="fr-FR" smtClean="0"/>
              <a:pPr/>
              <a:t>09/03/2020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025F0-C0BE-443E-BEAB-92A3406BD7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957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78EA-1878-4F55-8AA4-425E3D925DEC}" type="datetimeFigureOut">
              <a:rPr lang="fr-FR" smtClean="0"/>
              <a:pPr/>
              <a:t>09/03/2020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025F0-C0BE-443E-BEAB-92A3406BD7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47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78EA-1878-4F55-8AA4-425E3D925DEC}" type="datetimeFigureOut">
              <a:rPr lang="fr-FR" smtClean="0"/>
              <a:pPr/>
              <a:t>09/03/2020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025F0-C0BE-443E-BEAB-92A3406BD7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295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78EA-1878-4F55-8AA4-425E3D925DEC}" type="datetimeFigureOut">
              <a:rPr lang="fr-FR" smtClean="0"/>
              <a:pPr/>
              <a:t>09/03/2020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025F0-C0BE-443E-BEAB-92A3406BD7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69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78EA-1878-4F55-8AA4-425E3D925DEC}" type="datetimeFigureOut">
              <a:rPr lang="fr-FR" smtClean="0"/>
              <a:pPr/>
              <a:t>09/03/2020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025F0-C0BE-443E-BEAB-92A3406BD7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760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78EA-1878-4F55-8AA4-425E3D925DEC}" type="datetimeFigureOut">
              <a:rPr lang="fr-FR" smtClean="0"/>
              <a:pPr/>
              <a:t>09/03/2020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025F0-C0BE-443E-BEAB-92A3406BD7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84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78EA-1878-4F55-8AA4-425E3D925DEC}" type="datetimeFigureOut">
              <a:rPr lang="fr-FR" smtClean="0"/>
              <a:pPr/>
              <a:t>09/03/2020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025F0-C0BE-443E-BEAB-92A3406BD7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159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D78EA-1878-4F55-8AA4-425E3D925DEC}" type="datetimeFigureOut">
              <a:rPr lang="fr-FR" smtClean="0"/>
              <a:pPr/>
              <a:t>09/03/2020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025F0-C0BE-443E-BEAB-92A3406BD7F4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 rotWithShape="1">
          <a:blip r:embed="rId13"/>
          <a:srcRect t="12098" b="79711"/>
          <a:stretch/>
        </p:blipFill>
        <p:spPr>
          <a:xfrm>
            <a:off x="0" y="773437"/>
            <a:ext cx="5124464" cy="752471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 rotWithShape="1">
          <a:blip r:embed="rId13"/>
          <a:srcRect l="55093" t="11973" b="79750"/>
          <a:stretch/>
        </p:blipFill>
        <p:spPr>
          <a:xfrm>
            <a:off x="3802380" y="773437"/>
            <a:ext cx="3055620" cy="75659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 rotWithShape="1">
          <a:blip r:embed="rId13"/>
          <a:srcRect l="55093" t="11973" r="24328" b="79750"/>
          <a:stretch/>
        </p:blipFill>
        <p:spPr>
          <a:xfrm>
            <a:off x="1860232" y="769636"/>
            <a:ext cx="2833688" cy="75627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 rotWithShape="1">
          <a:blip r:embed="rId13"/>
          <a:srcRect l="55093" t="11973" r="24328" b="79750"/>
          <a:stretch/>
        </p:blipFill>
        <p:spPr>
          <a:xfrm>
            <a:off x="404812" y="771552"/>
            <a:ext cx="1609726" cy="754355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335280"/>
            <a:ext cx="6858000" cy="4343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 rotWithShape="1">
          <a:blip r:embed="rId14"/>
          <a:srcRect l="8758" t="1778" r="51504" b="92778"/>
          <a:stretch/>
        </p:blipFill>
        <p:spPr>
          <a:xfrm>
            <a:off x="0" y="0"/>
            <a:ext cx="1943100" cy="373380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10001" y="1522625"/>
            <a:ext cx="6858000" cy="4343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/>
          <p:cNvPicPr>
            <a:picLocks noChangeAspect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947" y="8151624"/>
            <a:ext cx="1133856" cy="11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84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153250"/>
              </p:ext>
            </p:extLst>
          </p:nvPr>
        </p:nvGraphicFramePr>
        <p:xfrm>
          <a:off x="34725" y="1863524"/>
          <a:ext cx="6823276" cy="3659499"/>
        </p:xfrm>
        <a:graphic>
          <a:graphicData uri="http://schemas.openxmlformats.org/drawingml/2006/table">
            <a:tbl>
              <a:tblPr/>
              <a:tblGrid>
                <a:gridCol w="1295483"/>
                <a:gridCol w="1459291"/>
                <a:gridCol w="833377"/>
                <a:gridCol w="1145894"/>
                <a:gridCol w="821802"/>
                <a:gridCol w="1267429"/>
              </a:tblGrid>
              <a:tr h="100738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COMPANY</a:t>
                      </a: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PRODUCT</a:t>
                      </a: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MATERIAL </a:t>
                      </a:r>
                      <a:endParaRPr lang="fr-FR" sz="1200" b="1" i="0" u="none" strike="noStrike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Ø </a:t>
                      </a:r>
                      <a:r>
                        <a:rPr lang="fr-FR" sz="1200" b="1" i="0" u="none" strike="noStrike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Sizes</a:t>
                      </a:r>
                      <a:r>
                        <a:rPr lang="fr-FR" sz="1200" b="1" i="0" u="none" strike="noStrike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(Fr)</a:t>
                      </a: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Ø Basket   </a:t>
                      </a:r>
                    </a:p>
                    <a:p>
                      <a:pPr algn="ctr" rtl="0" fontAlgn="ctr"/>
                      <a:r>
                        <a:rPr lang="fr-FR" sz="1200" b="1" i="0" u="none" strike="noStrike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(cm)</a:t>
                      </a:r>
                      <a:endParaRPr lang="fr-FR" sz="1200" b="1" i="0" u="none" strike="noStrike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Tip</a:t>
                      </a:r>
                      <a:endParaRPr lang="fr-FR" sz="1200" b="1" i="0" u="none" strike="noStrike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520471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ROCAMED</a:t>
                      </a: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Coaxial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400" b="1" i="0" u="none" strike="noStrike" baseline="0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PercX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Nitinol</a:t>
                      </a:r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Tipless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417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</a:tr>
              <a:tr h="72187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 rtl="0" fontAlgn="ctr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COOK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400" b="0" i="0" u="none" strike="noStrike" baseline="0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NCircle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Nitinol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kern="1200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Tipless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5357">
                <a:tc vMerge="1">
                  <a:txBody>
                    <a:bodyPr/>
                    <a:lstStyle/>
                    <a:p>
                      <a:pPr algn="ctr" fontAlgn="ctr"/>
                      <a:endParaRPr lang="fr-FR" sz="1050" b="0" i="0" u="none" strike="noStrike" dirty="0">
                        <a:solidFill>
                          <a:srgbClr val="000000"/>
                        </a:solidFill>
                        <a:latin typeface="Frutiger LT Std 45 Light" panose="020B0402020204020204" pitchFamily="34" charset="0"/>
                      </a:endParaRP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400" b="0" i="0" u="none" strike="noStrike" baseline="0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Compass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</a:t>
                      </a:r>
                      <a:endParaRPr lang="fr-FR" sz="1400" b="0" i="0" u="none" strike="noStrike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Nitinol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1,5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Filter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6741">
                <a:tc vMerge="1">
                  <a:txBody>
                    <a:bodyPr/>
                    <a:lstStyle/>
                    <a:p>
                      <a:pPr algn="ctr" rtl="0" fontAlgn="ctr"/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Frutiger LT Std 45 Light" panose="020B0402020204020204" pitchFamily="34" charset="0"/>
                      </a:endParaRPr>
                    </a:p>
                  </a:txBody>
                  <a:tcPr marL="4307" marR="4307" marT="4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400" b="0" i="0" u="none" strike="noStrike" baseline="0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NGage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956" marR="5956" marT="5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Nitinol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956" marR="5956" marT="5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956" marR="5956" marT="5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1,5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956" marR="5956" marT="5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wire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956" marR="5956" marT="5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07563" y="790298"/>
            <a:ext cx="5416187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50" b="1" dirty="0">
                <a:solidFill>
                  <a:schemeClr val="bg1"/>
                </a:solidFill>
                <a:latin typeface="Frutiger LT Std 45 Light" panose="020B0402020204020204" pitchFamily="34" charset="0"/>
              </a:rPr>
              <a:t>KOBOT </a:t>
            </a:r>
            <a:r>
              <a:rPr lang="fr-FR" sz="2250" b="1" dirty="0" smtClean="0">
                <a:solidFill>
                  <a:schemeClr val="bg1"/>
                </a:solidFill>
                <a:latin typeface="Frutiger LT Std 45 Light" panose="020B0402020204020204" pitchFamily="34" charset="0"/>
              </a:rPr>
              <a:t>PERCX </a:t>
            </a:r>
            <a:r>
              <a:rPr lang="fr-FR" sz="1575" dirty="0">
                <a:solidFill>
                  <a:schemeClr val="bg1"/>
                </a:solidFill>
                <a:latin typeface="Frutiger LT Std 45 Light" panose="020B0402020204020204" pitchFamily="34" charset="0"/>
              </a:rPr>
              <a:t>C</a:t>
            </a:r>
            <a:r>
              <a:rPr lang="fr-FR" sz="1575" dirty="0" smtClean="0">
                <a:solidFill>
                  <a:schemeClr val="bg1"/>
                </a:solidFill>
                <a:latin typeface="Frutiger LT Std 45 Light" panose="020B0402020204020204" pitchFamily="34" charset="0"/>
              </a:rPr>
              <a:t>oaxial PCNL </a:t>
            </a:r>
            <a:r>
              <a:rPr lang="fr-FR" sz="1575" dirty="0">
                <a:solidFill>
                  <a:schemeClr val="bg1"/>
                </a:solidFill>
                <a:latin typeface="Frutiger LT Std 45 Light" panose="020B0402020204020204" pitchFamily="34" charset="0"/>
              </a:rPr>
              <a:t>stone </a:t>
            </a:r>
            <a:r>
              <a:rPr lang="fr-FR" sz="1575" dirty="0" err="1" smtClean="0">
                <a:solidFill>
                  <a:schemeClr val="bg1"/>
                </a:solidFill>
                <a:latin typeface="Frutiger LT Std 45 Light" panose="020B0402020204020204" pitchFamily="34" charset="0"/>
              </a:rPr>
              <a:t>extractor</a:t>
            </a:r>
            <a:endParaRPr lang="fr-FR" sz="1575" dirty="0" smtClean="0">
              <a:solidFill>
                <a:schemeClr val="bg1"/>
              </a:solidFill>
              <a:latin typeface="Frutiger LT Std 45 Light" panose="020B0402020204020204" pitchFamily="34" charset="0"/>
            </a:endParaRPr>
          </a:p>
          <a:p>
            <a:r>
              <a:rPr lang="fr-FR" sz="1600" b="1" dirty="0">
                <a:solidFill>
                  <a:schemeClr val="bg1"/>
                </a:solidFill>
                <a:latin typeface="Frutiger LT Std 45 Light" panose="020B0402020204020204" pitchFamily="34" charset="0"/>
              </a:rPr>
              <a:t>COMPETITION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07563" y="6502400"/>
            <a:ext cx="6210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DIFFERENTIATION POINTS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/>
              <a:t>Channel for laser </a:t>
            </a:r>
            <a:r>
              <a:rPr lang="fr-FR" sz="2400" dirty="0" err="1" smtClean="0"/>
              <a:t>fiber</a:t>
            </a:r>
            <a:endParaRPr lang="fr-F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err="1" smtClean="0"/>
              <a:t>Atraumatic</a:t>
            </a:r>
            <a:r>
              <a:rPr lang="fr-FR" sz="2400" dirty="0" smtClean="0"/>
              <a:t> flat </a:t>
            </a:r>
            <a:r>
              <a:rPr lang="fr-FR" sz="2400" dirty="0" err="1" smtClean="0"/>
              <a:t>wires</a:t>
            </a:r>
            <a:endParaRPr lang="fr-FR" sz="2400" dirty="0" smtClean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01543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2943</TotalTime>
  <Words>58</Words>
  <Application>Microsoft Office PowerPoint</Application>
  <PresentationFormat>Affichage à l'écran (4:3)</PresentationFormat>
  <Paragraphs>42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Frutiger LT Std 45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CERCELLETTI Dorothee</dc:creator>
  <cp:lastModifiedBy>MILIA Franco</cp:lastModifiedBy>
  <cp:revision>152</cp:revision>
  <cp:lastPrinted>2020-02-20T14:29:17Z</cp:lastPrinted>
  <dcterms:created xsi:type="dcterms:W3CDTF">2015-10-13T08:52:15Z</dcterms:created>
  <dcterms:modified xsi:type="dcterms:W3CDTF">2020-03-09T07:34:45Z</dcterms:modified>
</cp:coreProperties>
</file>